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25D370-1BAA-3742-25CD-F441143616ED}" v="92" dt="2023-12-09T12:36:09.392"/>
    <p1510:client id="{0502F25A-2ED0-44DA-BC0B-5863318EF6BC}" v="45" dt="2023-12-09T12:27:57.285"/>
    <p1510:client id="{4DDCD0E0-D9C4-4A20-A32B-A0CE6718AA75}" v="21" dt="2023-12-09T15:45:05.528"/>
    <p1510:client id="{D2006919-F4DB-7DB3-2F18-15528EEFAA74}" v="45" dt="2023-12-10T02:17:33.068"/>
    <p1510:client id="{E490A505-D733-C480-90D3-B0E82BAB59CE}" v="144" dt="2023-12-09T15:47:51.815"/>
    <p1510:client id="{FD6809AC-2F18-450F-9735-D1A2389E4776}" v="35" dt="2023-12-10T01:27:08.0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08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30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8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015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05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0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08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96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569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26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04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17B11-CCD8-4EEC-AD7E-F410C1454966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CB688-378F-4534-BFFE-AF122467F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14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chung-yi/ml" TargetMode="External"/><Relationship Id="rId2" Type="http://schemas.openxmlformats.org/officeDocument/2006/relationships/hyperlink" Target="https://www.webscrapingpro.tw/what-is-web-scraping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93898FF-D987-4B0E-BFB4-85F5EB35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54E6D0-A14C-40BE-8E45-081517266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516C1EB-8D62-4BF0-92B5-02E6AE43B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737E5B8-8F31-4942-B159-B213C4D6D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F530DA-C7D1-4968-8F8A-8700C2BB2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B1CB1A7-6378-CD55-8E59-8E341B8E58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0421" y="1649660"/>
            <a:ext cx="4987810" cy="1243243"/>
          </a:xfrm>
        </p:spPr>
        <p:txBody>
          <a:bodyPr anchor="t">
            <a:normAutofit/>
          </a:bodyPr>
          <a:lstStyle/>
          <a:p>
            <a:pPr algn="l"/>
            <a:r>
              <a:rPr lang="zh-CN" altLang="en-US" sz="4800">
                <a:ea typeface="宋体"/>
                <a:cs typeface="Calibri Light"/>
              </a:rPr>
              <a:t>股價預測系統</a:t>
            </a:r>
            <a:endParaRPr lang="zh-CN" altLang="en-US" sz="4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622512-5457-B7F8-7764-C9ED7163D6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6" r="27076" b="9089"/>
          <a:stretch/>
        </p:blipFill>
        <p:spPr>
          <a:xfrm>
            <a:off x="6575741" y="1490369"/>
            <a:ext cx="4890576" cy="386850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04333F2-3E8A-B42A-4119-51D4C8F57C8F}"/>
              </a:ext>
            </a:extLst>
          </p:cNvPr>
          <p:cNvSpPr txBox="1"/>
          <p:nvPr/>
        </p:nvSpPr>
        <p:spPr>
          <a:xfrm>
            <a:off x="1676400" y="3108960"/>
            <a:ext cx="3596640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新細明體"/>
                <a:cs typeface="Calibri"/>
              </a:rPr>
              <a:t>組員:</a:t>
            </a:r>
          </a:p>
          <a:p>
            <a:r>
              <a:rPr lang="zh-TW" altLang="en-US">
                <a:ea typeface="新細明體"/>
                <a:cs typeface="Calibri"/>
              </a:rPr>
              <a:t>  410410806 資工3B 許少華</a:t>
            </a:r>
          </a:p>
          <a:p>
            <a:r>
              <a:rPr lang="zh-TW" altLang="en-US">
                <a:ea typeface="新細明體"/>
                <a:cs typeface="Calibri"/>
              </a:rPr>
              <a:t>  410411259 資工3B 法丞駿</a:t>
            </a:r>
          </a:p>
          <a:p>
            <a:r>
              <a:rPr lang="zh-TW" altLang="en-US" dirty="0">
                <a:ea typeface="新細明體"/>
                <a:cs typeface="Calibri"/>
              </a:rPr>
              <a:t>  </a:t>
            </a:r>
            <a:endParaRPr lang="zh-TW" altLang="en-US" dirty="0">
              <a:latin typeface="Calibri" panose="020F0502020204030204"/>
              <a:ea typeface="新細明體"/>
              <a:cs typeface="Calibri"/>
            </a:endParaRPr>
          </a:p>
          <a:p>
            <a:r>
              <a:rPr lang="zh-TW" sz="2000">
                <a:latin typeface="Segoe UI"/>
                <a:ea typeface="新細明體"/>
                <a:cs typeface="Segoe UI"/>
              </a:rPr>
              <a:t>組員：許少華 法丞駿 翁紹期 邱閔聖 沈韋仲</a:t>
            </a:r>
            <a:endParaRPr lang="zh-TW"/>
          </a:p>
          <a:p>
            <a:endParaRPr lang="zh-TW" altLang="en-US" dirty="0">
              <a:ea typeface="新細明體"/>
              <a:cs typeface="Calibri"/>
            </a:endParaRPr>
          </a:p>
          <a:p>
            <a:endParaRPr lang="zh-TW" altLang="en-US" b="1" u="sng" dirty="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3088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絕">
            <a:hlinkClick r:id="" action="ppaction://media"/>
            <a:extLst>
              <a:ext uri="{FF2B5EF4-FFF2-40B4-BE49-F238E27FC236}">
                <a16:creationId xmlns:a16="http://schemas.microsoft.com/office/drawing/2014/main" id="{070FB07E-F100-7AA5-0297-6E72AFB7E6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0231" y="488244"/>
            <a:ext cx="6068132" cy="544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1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BC0474C-95AE-CF84-47DA-AFDB4EEB4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err="1">
                <a:latin typeface="Calibri"/>
                <a:ea typeface="宋体"/>
                <a:cs typeface="Calibri"/>
              </a:rPr>
              <a:t>結語</a:t>
            </a:r>
            <a:endParaRPr lang="en-US" altLang="zh-CN" err="1">
              <a:latin typeface="Calibri"/>
              <a:cs typeface="Calibri"/>
            </a:endParaRPr>
          </a:p>
        </p:txBody>
      </p:sp>
      <p:sp>
        <p:nvSpPr>
          <p:cNvPr id="27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F6496E-CBFE-0B85-E5FE-2D4D33661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zh-CN">
                <a:cs typeface="Calibri"/>
              </a:rPr>
              <a:t>單看結論可能和當初所設想的結果有一定的出入，例如想要出現的結果和預測的準確性等等，尤其是近年台股的漲幅變化幅度之劇烈，更是加大了預測和訓練的難度，這可能也是股票預測一直難以系統化原因，不過總體而言，還是讓我們獲益良多，是一個很好的實踐經驗。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0613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4DDDB56-EEEB-DDEE-80C4-EDE35D1C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zh-TW" altLang="en-US" sz="4000">
                <a:solidFill>
                  <a:srgbClr val="FFFFFF"/>
                </a:solidFill>
                <a:ea typeface="+mj-lt"/>
                <a:cs typeface="+mj-lt"/>
              </a:rPr>
              <a:t>參考資料</a:t>
            </a:r>
            <a:endParaRPr lang="zh-CN" sz="4000">
              <a:solidFill>
                <a:srgbClr val="FFFFFF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20A907-BEDD-EA18-657B-9B8070D4D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2000" u="sng">
                <a:latin typeface="Segoe UI"/>
                <a:cs typeface="Segoe UI"/>
                <a:hlinkClick r:id="rId2"/>
              </a:rPr>
              <a:t>https://www.webscrapingpro.tw/what-is-web-scraping/</a:t>
            </a:r>
            <a:endParaRPr lang="zh-CN" sz="2000">
              <a:latin typeface="Segoe UI"/>
              <a:cs typeface="Segoe UI"/>
            </a:endParaRPr>
          </a:p>
          <a:p>
            <a:r>
              <a:rPr lang="en-US" altLang="zh-CN" sz="2000">
                <a:latin typeface="Segoe UI"/>
                <a:cs typeface="Segoe UI"/>
                <a:hlinkClick r:id="rId3"/>
              </a:rPr>
              <a:t>https://medium.com/chung-yi/ml</a:t>
            </a:r>
            <a:r>
              <a:rPr lang="zh-CN" altLang="en-US" sz="2000">
                <a:latin typeface="Segoe UI"/>
                <a:cs typeface="Segoe UI"/>
              </a:rPr>
              <a:t>入門</a:t>
            </a:r>
            <a:r>
              <a:rPr lang="en-US" altLang="zh-CN" sz="2000">
                <a:latin typeface="Segoe UI"/>
                <a:cs typeface="Segoe UI"/>
              </a:rPr>
              <a:t>-</a:t>
            </a:r>
            <a:r>
              <a:rPr lang="zh-CN" altLang="en-US" sz="2000">
                <a:latin typeface="Segoe UI"/>
                <a:cs typeface="Segoe UI"/>
              </a:rPr>
              <a:t>十七</a:t>
            </a:r>
            <a:r>
              <a:rPr lang="en-US" altLang="zh-CN" sz="2000">
                <a:latin typeface="Segoe UI"/>
                <a:cs typeface="Segoe UI"/>
              </a:rPr>
              <a:t>-</a:t>
            </a:r>
            <a:r>
              <a:rPr lang="zh-CN" altLang="en-US" sz="2000">
                <a:latin typeface="Segoe UI"/>
                <a:cs typeface="Segoe UI"/>
              </a:rPr>
              <a:t>隨機森林</a:t>
            </a:r>
            <a:r>
              <a:rPr lang="en-US" altLang="zh-CN" sz="2000">
                <a:latin typeface="Segoe UI"/>
                <a:cs typeface="Segoe UI"/>
              </a:rPr>
              <a:t>-random-forest-6afc24871857</a:t>
            </a:r>
            <a:endParaRPr lang="zh-CN" sz="2000">
              <a:latin typeface="Segoe UI"/>
              <a:cs typeface="Segoe UI"/>
            </a:endParaRPr>
          </a:p>
          <a:p>
            <a:endParaRPr lang="zh-CN" altLang="en-US" sz="2000">
              <a:ea typeface="宋体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7171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317778-C439-8C99-3A3E-9E9FC2581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 Light"/>
              </a:rPr>
              <a:t>工作分配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B4E60-3931-2AF1-4EFB-FB0D2C3F0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ea typeface="新細明體"/>
                <a:cs typeface="Calibri"/>
              </a:rPr>
              <a:t>410410806 許少華 完成程式碼</a:t>
            </a:r>
            <a:endParaRPr lang="zh-TW" altLang="en-US">
              <a:ea typeface="新細明體" panose="02020500000000000000" pitchFamily="18" charset="-120"/>
              <a:cs typeface="Calibri"/>
            </a:endParaRPr>
          </a:p>
          <a:p>
            <a:r>
              <a:rPr lang="zh-TW" altLang="en-US">
                <a:ea typeface="新細明體"/>
                <a:cs typeface="Calibri"/>
              </a:rPr>
              <a:t>410411259 法丞駿 資料收集</a:t>
            </a:r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  <a:p>
            <a:r>
              <a:rPr lang="zh-TW" sz="2000">
                <a:latin typeface="Segoe UI"/>
                <a:ea typeface="新細明體"/>
                <a:cs typeface="Segoe UI"/>
              </a:rPr>
              <a:t>組員：許少華 法丞駿 翁紹期 邱閔聖 沈韋仲</a:t>
            </a:r>
          </a:p>
          <a:p>
            <a:endParaRPr lang="zh-TW" altLang="en-US" dirty="0">
              <a:ea typeface="新細明體"/>
              <a:cs typeface="Calibri"/>
            </a:endParaRPr>
          </a:p>
          <a:p>
            <a:endParaRPr lang="zh-TW" altLang="en-US" dirty="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5073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4CBDBB-4FBD-4B9E-BD01-054A81D43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1A6F03-171F-40B2-8B2C-A061B8924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2C4834C-B602-4125-8264-BD0D55A58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172EE5-132F-4DD4-8855-4DBBD9C34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844" y="1110000"/>
            <a:ext cx="10195740" cy="4629235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29A6E88-04DA-95C4-B3F9-1E68ACC5A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875" y="1302871"/>
            <a:ext cx="8188026" cy="2044650"/>
          </a:xfrm>
        </p:spPr>
        <p:txBody>
          <a:bodyPr anchor="b">
            <a:normAutofit/>
          </a:bodyPr>
          <a:lstStyle/>
          <a:p>
            <a:pPr algn="ctr"/>
            <a:r>
              <a:rPr lang="zh-CN" altLang="en-US" sz="4800">
                <a:ea typeface="宋体"/>
                <a:cs typeface="Calibri Light"/>
              </a:rPr>
              <a:t>動機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DBD0B3-5FEB-C3E3-7F0D-78E1C70E9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3641" y="3519236"/>
            <a:ext cx="8192843" cy="20570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zh-TW" sz="1800">
                <a:ea typeface="新細明體"/>
                <a:cs typeface="Calibri"/>
              </a:rPr>
              <a:t>以學生的觀點來說，參與這樣的嘗試可以對我們未來的求職、對課堂學習知識的實踐與現實實際問題的解答、和學習股票理財的知識都是一項很好的練習學習機會，在求職方面現在的資料工程師可以說是一項很好的出路，學習處理資料整合資料是我們能夠練習的一次體驗</a:t>
            </a:r>
            <a:endParaRPr lang="zh-CN" sz="180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4210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EBFA83-D4DB-4CA0-B229-9E44634D7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53E3EC-1964-D6F1-D59B-101AEB3F1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1683" y="1253084"/>
            <a:ext cx="4589328" cy="1155358"/>
          </a:xfrm>
        </p:spPr>
        <p:txBody>
          <a:bodyPr anchor="b">
            <a:normAutofit/>
          </a:bodyPr>
          <a:lstStyle/>
          <a:p>
            <a:r>
              <a:rPr lang="zh-CN" altLang="en-US" sz="4800">
                <a:ea typeface="宋体"/>
                <a:cs typeface="Calibri Light"/>
              </a:rPr>
              <a:t>展示技術:</a:t>
            </a:r>
            <a:r>
              <a:rPr lang="zh-CN" altLang="en-US" sz="4800">
                <a:latin typeface="Calibri"/>
                <a:ea typeface="+mj-lt"/>
                <a:cs typeface="Calibri"/>
              </a:rPr>
              <a:t>CNN</a:t>
            </a:r>
            <a:endParaRPr lang="zh-CN" altLang="en-US" sz="4800">
              <a:latin typeface="Calibri"/>
              <a:ea typeface="宋体"/>
              <a:cs typeface="Calibri"/>
            </a:endParaRPr>
          </a:p>
        </p:txBody>
      </p:sp>
      <p:pic>
        <p:nvPicPr>
          <p:cNvPr id="3" name="內容版面配置區 2" descr="一張含有 文字, 螢幕擷取畫面, 圖表, 行 的圖片&#10;&#10;自動產生的描述">
            <a:extLst>
              <a:ext uri="{FF2B5EF4-FFF2-40B4-BE49-F238E27FC236}">
                <a16:creationId xmlns:a16="http://schemas.microsoft.com/office/drawing/2014/main" id="{F6B83922-0022-3DC2-8373-58F81ECA5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58324" y="2788534"/>
            <a:ext cx="5445008" cy="2438400"/>
          </a:xfrm>
        </p:spPr>
      </p:pic>
    </p:spTree>
    <p:extLst>
      <p:ext uri="{BB962C8B-B14F-4D97-AF65-F5344CB8AC3E}">
        <p14:creationId xmlns:p14="http://schemas.microsoft.com/office/powerpoint/2010/main" val="1777950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C7875C3-1A41-F7AF-D6C8-86A710BED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C84461F-74B8-D58E-6B37-1959556BD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CN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展示技術</a:t>
            </a:r>
            <a:r>
              <a:rPr lang="en-US" altLang="zh-CN" sz="36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zh-CN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網路爬蟲</a:t>
            </a:r>
            <a:endParaRPr lang="en-US" altLang="zh-CN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970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683A5D8-6911-26B8-5BE9-256FCE135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CN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實際操作</a:t>
            </a:r>
            <a:endParaRPr lang="en-US" altLang="zh-CN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内容占位符 3" descr="图示&#10;&#10;已自动生成说明">
            <a:extLst>
              <a:ext uri="{FF2B5EF4-FFF2-40B4-BE49-F238E27FC236}">
                <a16:creationId xmlns:a16="http://schemas.microsoft.com/office/drawing/2014/main" id="{12A381D8-017F-6C41-A921-517FBC324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902324"/>
            <a:ext cx="6780700" cy="505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59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图形用户界面, 文本&#10;&#10;已自动生成说明">
            <a:extLst>
              <a:ext uri="{FF2B5EF4-FFF2-40B4-BE49-F238E27FC236}">
                <a16:creationId xmlns:a16="http://schemas.microsoft.com/office/drawing/2014/main" id="{4DE8F196-C1FA-C19A-ED25-568E3125D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29996"/>
            <a:ext cx="10905066" cy="539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00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文本&#10;&#10;已自动生成说明">
            <a:extLst>
              <a:ext uri="{FF2B5EF4-FFF2-40B4-BE49-F238E27FC236}">
                <a16:creationId xmlns:a16="http://schemas.microsoft.com/office/drawing/2014/main" id="{E25276B3-B2C0-197B-FC6E-310ED81928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57258"/>
            <a:ext cx="10905066" cy="534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36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文本&#10;&#10;已自动生成说明">
            <a:extLst>
              <a:ext uri="{FF2B5EF4-FFF2-40B4-BE49-F238E27FC236}">
                <a16:creationId xmlns:a16="http://schemas.microsoft.com/office/drawing/2014/main" id="{E7449F97-C8BD-E7DD-2CC6-D075E581D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98152"/>
            <a:ext cx="10905066" cy="526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851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文本&#10;&#10;已自动生成说明">
            <a:extLst>
              <a:ext uri="{FF2B5EF4-FFF2-40B4-BE49-F238E27FC236}">
                <a16:creationId xmlns:a16="http://schemas.microsoft.com/office/drawing/2014/main" id="{98BB4164-D2D0-F7E0-6707-8DE052D6E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594" y="643466"/>
            <a:ext cx="968881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39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寬螢幕</PresentationFormat>
  <Slides>13</Slides>
  <Notes>0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4" baseType="lpstr">
      <vt:lpstr>Office 主题</vt:lpstr>
      <vt:lpstr>股價預測系統</vt:lpstr>
      <vt:lpstr>動機</vt:lpstr>
      <vt:lpstr>展示技術:CNN</vt:lpstr>
      <vt:lpstr>展示技術:網路爬蟲</vt:lpstr>
      <vt:lpstr>實際操作</vt:lpstr>
      <vt:lpstr>PowerPoint 簡報</vt:lpstr>
      <vt:lpstr>PowerPoint 簡報</vt:lpstr>
      <vt:lpstr>PowerPoint 簡報</vt:lpstr>
      <vt:lpstr>PowerPoint 簡報</vt:lpstr>
      <vt:lpstr>PowerPoint 簡報</vt:lpstr>
      <vt:lpstr>結語</vt:lpstr>
      <vt:lpstr>參考資料</vt:lpstr>
      <vt:lpstr>工作分配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revision>57</cp:revision>
  <dcterms:created xsi:type="dcterms:W3CDTF">2023-12-09T12:23:18Z</dcterms:created>
  <dcterms:modified xsi:type="dcterms:W3CDTF">2023-12-10T02:18:26Z</dcterms:modified>
</cp:coreProperties>
</file>

<file path=docProps/thumbnail.jpeg>
</file>